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302" r:id="rId15"/>
    <p:sldId id="294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dara" panose="020E050203030302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5" autoAdjust="0"/>
  </p:normalViewPr>
  <p:slideViewPr>
    <p:cSldViewPr snapToGrid="0">
      <p:cViewPr varScale="1">
        <p:scale>
          <a:sx n="61" d="100"/>
          <a:sy n="61" d="100"/>
        </p:scale>
        <p:origin x="692" y="44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6875" y="54853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sz="6000" b="1" dirty="0">
                <a:latin typeface="Candara" panose="020E0502030303020204" pitchFamily="34" charset="0"/>
              </a:rPr>
              <a:t>Travel Explorer</a:t>
            </a:r>
            <a:br>
              <a:rPr lang="en-US" dirty="0"/>
            </a:br>
            <a:r>
              <a:rPr lang="en-US" sz="3200" dirty="0">
                <a:latin typeface="Candara" panose="020E0502030303020204" pitchFamily="34" charset="0"/>
              </a:rPr>
              <a:t>Make Memories Around The World</a:t>
            </a:r>
            <a:endParaRPr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741683" y="3093299"/>
            <a:ext cx="8370439" cy="321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indent="-254000" algn="r"/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- 2</a:t>
            </a:r>
          </a:p>
          <a:p>
            <a:pPr marL="457200" lvl="0" indent="-254000" algn="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Desai - 62</a:t>
            </a:r>
          </a:p>
          <a:p>
            <a:pPr marL="457200" lvl="0" indent="-254000" algn="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Mastan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Krishna Neeraj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- 37</a:t>
            </a:r>
          </a:p>
          <a:p>
            <a:pPr marL="457200" lvl="0" indent="-254000" algn="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E25C-1C44-473B-AC41-FB2CAAE5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2578"/>
            <a:ext cx="10972800" cy="5033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plan (Budget and shortest path)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9" y="1099562"/>
            <a:ext cx="11114690" cy="48182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7380-865E-484E-B5E1-10FD772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808037"/>
            <a:ext cx="11085096" cy="52077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CB0B9-3EB9-4310-BEA8-2D74890A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3" y="880241"/>
            <a:ext cx="9532883" cy="53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Contact Us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" y="1014618"/>
            <a:ext cx="10720552" cy="5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524000" y="257972"/>
            <a:ext cx="7509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6836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374FB-DDC4-4151-B354-E9E92D7B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850233"/>
            <a:ext cx="109407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199</Words>
  <Application>Microsoft Office PowerPoint</Application>
  <PresentationFormat>Widescreen</PresentationFormat>
  <Paragraphs>50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Times New Roman</vt:lpstr>
      <vt:lpstr>Calibri</vt:lpstr>
      <vt:lpstr>Candara</vt:lpstr>
      <vt:lpstr>Helvetica Neue</vt:lpstr>
      <vt:lpstr>UMKC</vt:lpstr>
      <vt:lpstr>Travel Explorer Make Memories Around The World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 (Budget and shortest path)</vt:lpstr>
      <vt:lpstr>View Day wise plan</vt:lpstr>
      <vt:lpstr>Search History</vt:lpstr>
      <vt:lpstr>Contact Us</vt:lpstr>
      <vt:lpstr>APIs Used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Veda Bhaskar Bhamidipati</cp:lastModifiedBy>
  <cp:revision>72</cp:revision>
  <dcterms:modified xsi:type="dcterms:W3CDTF">2018-12-04T22:45:16Z</dcterms:modified>
</cp:coreProperties>
</file>